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Merriweather" panose="020B060402020202020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96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984fe257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984fe257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ad6f7458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9ad6f7458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ad6f74581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9ad6f74581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98ada46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98ada46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98ada46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98ada46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98ada469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98ada469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98ada469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98ada469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98ada469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98ada469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98ada469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98ada469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informatico: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Aplicación WEB:venta en línea de tickets para eventos en chile</a:t>
            </a:r>
            <a:endParaRPr sz="17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140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5686300" y="3553675"/>
            <a:ext cx="32355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Integrantes:  Leonardo Arancibia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		     Manuel Carreño P.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		     Nicolás Veas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311725" y="419750"/>
            <a:ext cx="3706500" cy="2508900"/>
          </a:xfrm>
          <a:prstGeom prst="rect">
            <a:avLst/>
          </a:prstGeom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/>
              <a:t>ADMINISTRADOR puede añadir evento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</a:rPr>
              <a:t>INSERT into evento SET  ?</a:t>
            </a:r>
            <a:endParaRPr sz="13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</a:rPr>
              <a:t>? = parametros</a:t>
            </a:r>
            <a:endParaRPr sz="13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750" y="500925"/>
            <a:ext cx="4652250" cy="4323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82" name="Google Shape;182;p22"/>
          <p:cNvSpPr/>
          <p:nvPr/>
        </p:nvSpPr>
        <p:spPr>
          <a:xfrm>
            <a:off x="4496850" y="500925"/>
            <a:ext cx="1030200" cy="1669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83" name="Google Shape;183;p22"/>
          <p:cNvSpPr/>
          <p:nvPr/>
        </p:nvSpPr>
        <p:spPr>
          <a:xfrm>
            <a:off x="4401750" y="2575000"/>
            <a:ext cx="915300" cy="821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84" name="Google Shape;184;p22"/>
          <p:cNvSpPr/>
          <p:nvPr/>
        </p:nvSpPr>
        <p:spPr>
          <a:xfrm>
            <a:off x="6319225" y="2404750"/>
            <a:ext cx="1030200" cy="1162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749" y="500921"/>
            <a:ext cx="4652251" cy="450663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86" name="Google Shape;186;p22"/>
          <p:cNvSpPr/>
          <p:nvPr/>
        </p:nvSpPr>
        <p:spPr>
          <a:xfrm>
            <a:off x="7912975" y="560950"/>
            <a:ext cx="964200" cy="1843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051" y="2761575"/>
            <a:ext cx="3485676" cy="210985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407625" y="353350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 sz="19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Continuando con lo expuesto en nuestra presentación anterior,se expondrá la creación del front de la página del sistema,la capacidad de realizar un login en este y la conexión entre la página y la base de datos.</a:t>
            </a:r>
            <a:endParaRPr sz="2700">
              <a:solidFill>
                <a:srgbClr val="FFFFFF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5038" y="402325"/>
            <a:ext cx="3485675" cy="23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8625" y="3044150"/>
            <a:ext cx="2300369" cy="19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5184275" y="2663225"/>
            <a:ext cx="1564500" cy="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#####---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Descripción del proyecto</a:t>
            </a:r>
            <a:endParaRPr sz="21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 esta segunda fase desarrollo del sistema el enfoque principal fue la creación del front o vistas de la página,la cual estará conectada a la base de datos haciendo posible la carga de datos desde esta hacia la página.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 le dio un enfoque especial orientado al login de usuarios administradores (Super Usuarios) y Usuarios(compradores)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sad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263" y="2497125"/>
            <a:ext cx="4453226" cy="2102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275" y="203050"/>
            <a:ext cx="4453224" cy="2072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150925" y="62850"/>
            <a:ext cx="43899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Consultas y  </a:t>
            </a:r>
            <a:r>
              <a:rPr lang="es">
                <a:solidFill>
                  <a:srgbClr val="000000"/>
                </a:solidFill>
              </a:rPr>
              <a:t>Soluciones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0" y="992013"/>
            <a:ext cx="4905900" cy="19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solidFill>
                  <a:srgbClr val="FFFFFF"/>
                </a:solidFill>
              </a:rPr>
              <a:t>ADMINISTRADO - COMPRADOR se les muestra los eventos disponibles en la página inicial  </a:t>
            </a:r>
            <a:endParaRPr sz="1700" b="1">
              <a:solidFill>
                <a:srgbClr val="FFFFFF"/>
              </a:solidFill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61725" y="2499200"/>
            <a:ext cx="43098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i="1">
                <a:solidFill>
                  <a:srgbClr val="FFFFFF"/>
                </a:solidFill>
              </a:rPr>
              <a:t>SELECT * FROM EVENTO</a:t>
            </a:r>
            <a:r>
              <a:rPr lang="es" sz="2100" i="1">
                <a:solidFill>
                  <a:srgbClr val="FFFFFF"/>
                </a:solidFill>
              </a:rPr>
              <a:t>;</a:t>
            </a:r>
            <a:endParaRPr sz="2100" i="1">
              <a:solidFill>
                <a:srgbClr val="FFFFFF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525" y="627900"/>
            <a:ext cx="4652250" cy="4323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91" name="Google Shape;91;p16"/>
          <p:cNvSpPr/>
          <p:nvPr/>
        </p:nvSpPr>
        <p:spPr>
          <a:xfrm>
            <a:off x="8069275" y="681350"/>
            <a:ext cx="954600" cy="1576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524" y="627896"/>
            <a:ext cx="4652251" cy="450663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93" name="Google Shape;93;p16"/>
          <p:cNvSpPr/>
          <p:nvPr/>
        </p:nvSpPr>
        <p:spPr>
          <a:xfrm>
            <a:off x="7920425" y="681350"/>
            <a:ext cx="954600" cy="1882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91950" y="965325"/>
            <a:ext cx="4309800" cy="22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solidFill>
                  <a:srgbClr val="FFFFFF"/>
                </a:solidFill>
              </a:rPr>
              <a:t>ADMINISTRADO  modifica registros deseados de la tabla evento en un cuadro de texto </a:t>
            </a:r>
            <a:endParaRPr sz="1700" b="1">
              <a:solidFill>
                <a:srgbClr val="FFFFFF"/>
              </a:solidFill>
            </a:endParaRPr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133600" y="2475825"/>
            <a:ext cx="43098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i="1">
                <a:solidFill>
                  <a:srgbClr val="FFFFFF"/>
                </a:solidFill>
              </a:rPr>
              <a:t>UPDATE  evento SET  =  ? </a:t>
            </a:r>
            <a:r>
              <a:rPr lang="es" sz="2100" i="1">
                <a:solidFill>
                  <a:srgbClr val="FFFFFF"/>
                </a:solidFill>
              </a:rPr>
              <a:t>;</a:t>
            </a:r>
            <a:endParaRPr sz="2100" i="1">
              <a:solidFill>
                <a:srgbClr val="FFFFFF"/>
              </a:solidFill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750" y="500925"/>
            <a:ext cx="4652250" cy="4323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02" name="Google Shape;102;p17"/>
          <p:cNvSpPr/>
          <p:nvPr/>
        </p:nvSpPr>
        <p:spPr>
          <a:xfrm>
            <a:off x="8082650" y="561100"/>
            <a:ext cx="971400" cy="1616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749" y="500921"/>
            <a:ext cx="4652251" cy="450663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04" name="Google Shape;104;p17"/>
          <p:cNvSpPr/>
          <p:nvPr/>
        </p:nvSpPr>
        <p:spPr>
          <a:xfrm>
            <a:off x="7947475" y="561100"/>
            <a:ext cx="954600" cy="1822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91950" y="965325"/>
            <a:ext cx="4309800" cy="22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solidFill>
                  <a:srgbClr val="FFFFFF"/>
                </a:solidFill>
              </a:rPr>
              <a:t>ADMINISTRADOr  elimina evento </a:t>
            </a:r>
            <a:endParaRPr sz="17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</a:endParaRPr>
          </a:p>
        </p:txBody>
      </p:sp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148350" y="2328250"/>
            <a:ext cx="43098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i="1">
                <a:solidFill>
                  <a:srgbClr val="FFFFFF"/>
                </a:solidFill>
              </a:rPr>
              <a:t>DELETE FROM evento </a:t>
            </a:r>
            <a:endParaRPr sz="1800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i="1">
                <a:solidFill>
                  <a:srgbClr val="FFFFFF"/>
                </a:solidFill>
              </a:rPr>
              <a:t>WHERE  id_evento = ?</a:t>
            </a:r>
            <a:r>
              <a:rPr lang="es" sz="2100" i="1">
                <a:solidFill>
                  <a:srgbClr val="FFFFFF"/>
                </a:solidFill>
              </a:rPr>
              <a:t>;</a:t>
            </a:r>
            <a:endParaRPr sz="2100" i="1">
              <a:solidFill>
                <a:srgbClr val="FFFFFF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750" y="500925"/>
            <a:ext cx="4652250" cy="4323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13" name="Google Shape;113;p18"/>
          <p:cNvSpPr/>
          <p:nvPr/>
        </p:nvSpPr>
        <p:spPr>
          <a:xfrm>
            <a:off x="8082650" y="561100"/>
            <a:ext cx="971400" cy="1616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749" y="500921"/>
            <a:ext cx="4652251" cy="450663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15" name="Google Shape;115;p18"/>
          <p:cNvSpPr/>
          <p:nvPr/>
        </p:nvSpPr>
        <p:spPr>
          <a:xfrm>
            <a:off x="7950650" y="554375"/>
            <a:ext cx="954600" cy="1882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8"/>
          <p:cNvCxnSpPr/>
          <p:nvPr/>
        </p:nvCxnSpPr>
        <p:spPr>
          <a:xfrm rot="10800000" flipH="1">
            <a:off x="6398550" y="851750"/>
            <a:ext cx="1483800" cy="11100"/>
          </a:xfrm>
          <a:prstGeom prst="straightConnector1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133600" y="736550"/>
            <a:ext cx="4309800" cy="22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FFFFFF"/>
                </a:solidFill>
              </a:rPr>
              <a:t>Comprobar inicio de sesión  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133600" y="2254450"/>
            <a:ext cx="43098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i="1">
                <a:solidFill>
                  <a:srgbClr val="FFFFFF"/>
                </a:solidFill>
              </a:rPr>
              <a:t>SELECT * FROM usuario </a:t>
            </a:r>
            <a:endParaRPr sz="1800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i="1">
                <a:solidFill>
                  <a:srgbClr val="FFFFFF"/>
                </a:solidFill>
              </a:rPr>
              <a:t>WHERE rut =? ;</a:t>
            </a:r>
            <a:endParaRPr sz="2100" i="1">
              <a:solidFill>
                <a:srgbClr val="FFFFFF"/>
              </a:solidFill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750" y="500925"/>
            <a:ext cx="4652250" cy="4323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25" name="Google Shape;125;p19"/>
          <p:cNvSpPr/>
          <p:nvPr/>
        </p:nvSpPr>
        <p:spPr>
          <a:xfrm>
            <a:off x="4496850" y="500925"/>
            <a:ext cx="1030200" cy="1669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26" name="Google Shape;126;p19"/>
          <p:cNvCxnSpPr/>
          <p:nvPr/>
        </p:nvCxnSpPr>
        <p:spPr>
          <a:xfrm>
            <a:off x="4609100" y="975250"/>
            <a:ext cx="6147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749" y="500921"/>
            <a:ext cx="4652251" cy="450663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28" name="Google Shape;128;p19"/>
          <p:cNvSpPr/>
          <p:nvPr/>
        </p:nvSpPr>
        <p:spPr>
          <a:xfrm>
            <a:off x="4439150" y="610400"/>
            <a:ext cx="1030200" cy="1843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9"/>
          <p:cNvCxnSpPr/>
          <p:nvPr/>
        </p:nvCxnSpPr>
        <p:spPr>
          <a:xfrm rot="10800000">
            <a:off x="5223800" y="1042525"/>
            <a:ext cx="513600" cy="10800"/>
          </a:xfrm>
          <a:prstGeom prst="straightConnector1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71700" y="375825"/>
            <a:ext cx="4166400" cy="19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FFFFFF"/>
                </a:solidFill>
              </a:rPr>
              <a:t>ADMINISTRADOR consulta los usuarios que han comprado ticket</a:t>
            </a:r>
            <a:endParaRPr sz="1800" b="1">
              <a:solidFill>
                <a:srgbClr val="FFFFFF"/>
              </a:solidFill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750" y="500925"/>
            <a:ext cx="4652250" cy="4323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91950" y="1449575"/>
            <a:ext cx="43098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</a:rPr>
              <a:t>SELECT DISTINCT u.id_usuario, u.nombre, u.apellido, u.sexo   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</a:rPr>
              <a:t>FROM usuario u JOIN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</a:rPr>
              <a:t>  (SELECT id_usuario, id_ticket   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</a:rPr>
              <a:t>  FROM ticket )AS t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</a:rPr>
              <a:t>ON u.id_usuario = t.id_usuario;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4496850" y="500925"/>
            <a:ext cx="1030200" cy="1669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39" name="Google Shape;139;p20"/>
          <p:cNvSpPr/>
          <p:nvPr/>
        </p:nvSpPr>
        <p:spPr>
          <a:xfrm>
            <a:off x="6362400" y="2418125"/>
            <a:ext cx="944700" cy="1189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40" name="Google Shape;140;p20"/>
          <p:cNvCxnSpPr/>
          <p:nvPr/>
        </p:nvCxnSpPr>
        <p:spPr>
          <a:xfrm>
            <a:off x="4572000" y="841650"/>
            <a:ext cx="6147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20"/>
          <p:cNvCxnSpPr/>
          <p:nvPr/>
        </p:nvCxnSpPr>
        <p:spPr>
          <a:xfrm>
            <a:off x="6420525" y="2917850"/>
            <a:ext cx="6147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749" y="500921"/>
            <a:ext cx="4652251" cy="450663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3" name="Google Shape;143;p20"/>
          <p:cNvSpPr/>
          <p:nvPr/>
        </p:nvSpPr>
        <p:spPr>
          <a:xfrm>
            <a:off x="4459050" y="610400"/>
            <a:ext cx="1030200" cy="1882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6212775" y="2492900"/>
            <a:ext cx="944700" cy="1114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749" y="500921"/>
            <a:ext cx="4652251" cy="450663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cxnSp>
        <p:nvCxnSpPr>
          <p:cNvPr id="146" name="Google Shape;146;p20"/>
          <p:cNvCxnSpPr/>
          <p:nvPr/>
        </p:nvCxnSpPr>
        <p:spPr>
          <a:xfrm rot="10800000">
            <a:off x="5290850" y="885650"/>
            <a:ext cx="513600" cy="10800"/>
          </a:xfrm>
          <a:prstGeom prst="straightConnector1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Google Shape;147;p20"/>
          <p:cNvCxnSpPr/>
          <p:nvPr/>
        </p:nvCxnSpPr>
        <p:spPr>
          <a:xfrm rot="10800000" flipH="1">
            <a:off x="5782225" y="2887525"/>
            <a:ext cx="425700" cy="3600"/>
          </a:xfrm>
          <a:prstGeom prst="straightConnector1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Google Shape;148;p20"/>
          <p:cNvCxnSpPr/>
          <p:nvPr/>
        </p:nvCxnSpPr>
        <p:spPr>
          <a:xfrm flipH="1">
            <a:off x="5804450" y="907675"/>
            <a:ext cx="11400" cy="1994700"/>
          </a:xfrm>
          <a:prstGeom prst="straightConnector1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749" y="500921"/>
            <a:ext cx="4652251" cy="450663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50" name="Google Shape;150;p20"/>
          <p:cNvSpPr/>
          <p:nvPr/>
        </p:nvSpPr>
        <p:spPr>
          <a:xfrm>
            <a:off x="4439150" y="610400"/>
            <a:ext cx="1030200" cy="1843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20"/>
          <p:cNvCxnSpPr/>
          <p:nvPr/>
        </p:nvCxnSpPr>
        <p:spPr>
          <a:xfrm rot="10800000">
            <a:off x="5290850" y="885650"/>
            <a:ext cx="513600" cy="10800"/>
          </a:xfrm>
          <a:prstGeom prst="straightConnector1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" name="Google Shape;152;p20"/>
          <p:cNvSpPr/>
          <p:nvPr/>
        </p:nvSpPr>
        <p:spPr>
          <a:xfrm>
            <a:off x="6208050" y="2454200"/>
            <a:ext cx="971400" cy="116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20"/>
          <p:cNvCxnSpPr/>
          <p:nvPr/>
        </p:nvCxnSpPr>
        <p:spPr>
          <a:xfrm rot="10800000" flipH="1">
            <a:off x="5782225" y="2887525"/>
            <a:ext cx="425700" cy="3600"/>
          </a:xfrm>
          <a:prstGeom prst="straightConnector1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" name="Google Shape;154;p20"/>
          <p:cNvCxnSpPr/>
          <p:nvPr/>
        </p:nvCxnSpPr>
        <p:spPr>
          <a:xfrm flipH="1">
            <a:off x="5804450" y="907675"/>
            <a:ext cx="11400" cy="1994700"/>
          </a:xfrm>
          <a:prstGeom prst="straightConnector1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11725" y="419750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/>
              <a:t>ADMINISTRADOR puede visualizar las ventas y tickets con su información general </a:t>
            </a:r>
            <a:r>
              <a:rPr lang="es" sz="1800" b="1"/>
              <a:t>.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</a:rPr>
              <a:t>SELECT vt.*, p.id_usuario, p.id_ticket, p.precio, id_evento</a:t>
            </a:r>
            <a:endParaRPr sz="13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</a:rPr>
              <a:t>FROM venta as vt INNER JOIN</a:t>
            </a:r>
            <a:endParaRPr sz="13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00"/>
                </a:solidFill>
              </a:rPr>
              <a:t>(SELECT t.id_usuario, t.id_ticket, t.precio, t.id_evento, tv.id_venta</a:t>
            </a:r>
            <a:endParaRPr sz="130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00"/>
                </a:solidFill>
              </a:rPr>
              <a:t>FROM ticket as t INNER JOIN ticket_venta tv</a:t>
            </a:r>
            <a:endParaRPr sz="130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00"/>
                </a:solidFill>
              </a:rPr>
              <a:t>ON t.id_ticket = tv.id_ticket)</a:t>
            </a:r>
            <a:r>
              <a:rPr lang="es" sz="1300">
                <a:solidFill>
                  <a:srgbClr val="4A86E8"/>
                </a:solidFill>
              </a:rPr>
              <a:t> </a:t>
            </a:r>
            <a:r>
              <a:rPr lang="es" sz="1300">
                <a:solidFill>
                  <a:srgbClr val="FFFFFF"/>
                </a:solidFill>
              </a:rPr>
              <a:t>p</a:t>
            </a:r>
            <a:endParaRPr sz="13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</a:rPr>
              <a:t>ON vt.id_venta = p.id_venta;</a:t>
            </a:r>
            <a:endParaRPr sz="13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3" name="Google Shape;163;p21"/>
          <p:cNvSpPr/>
          <p:nvPr/>
        </p:nvSpPr>
        <p:spPr>
          <a:xfrm>
            <a:off x="4401750" y="2575000"/>
            <a:ext cx="915300" cy="821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64" name="Google Shape;164;p21"/>
          <p:cNvSpPr/>
          <p:nvPr/>
        </p:nvSpPr>
        <p:spPr>
          <a:xfrm>
            <a:off x="6319225" y="2404750"/>
            <a:ext cx="1030200" cy="1162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750" y="502710"/>
            <a:ext cx="4652251" cy="450663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cxnSp>
        <p:nvCxnSpPr>
          <p:cNvPr id="167" name="Google Shape;167;p21"/>
          <p:cNvCxnSpPr>
            <a:cxnSpLocks/>
          </p:cNvCxnSpPr>
          <p:nvPr/>
        </p:nvCxnSpPr>
        <p:spPr>
          <a:xfrm flipH="1">
            <a:off x="5189110" y="4257567"/>
            <a:ext cx="1645215" cy="0"/>
          </a:xfrm>
          <a:prstGeom prst="straightConnector1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" name="Google Shape;168;p21"/>
          <p:cNvSpPr/>
          <p:nvPr/>
        </p:nvSpPr>
        <p:spPr>
          <a:xfrm>
            <a:off x="6208050" y="2454200"/>
            <a:ext cx="953942" cy="116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21"/>
          <p:cNvCxnSpPr>
            <a:cxnSpLocks/>
          </p:cNvCxnSpPr>
          <p:nvPr/>
        </p:nvCxnSpPr>
        <p:spPr>
          <a:xfrm>
            <a:off x="6834325" y="4000500"/>
            <a:ext cx="1135620" cy="2100"/>
          </a:xfrm>
          <a:prstGeom prst="straightConnector1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21"/>
          <p:cNvCxnSpPr>
            <a:cxnSpLocks/>
          </p:cNvCxnSpPr>
          <p:nvPr/>
        </p:nvCxnSpPr>
        <p:spPr>
          <a:xfrm>
            <a:off x="6834325" y="4000500"/>
            <a:ext cx="0" cy="257067"/>
          </a:xfrm>
          <a:prstGeom prst="straightConnector1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21"/>
          <p:cNvSpPr/>
          <p:nvPr/>
        </p:nvSpPr>
        <p:spPr>
          <a:xfrm>
            <a:off x="4644675" y="4000500"/>
            <a:ext cx="915300" cy="683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2" name="Google Shape;172;p21"/>
          <p:cNvCxnSpPr/>
          <p:nvPr/>
        </p:nvCxnSpPr>
        <p:spPr>
          <a:xfrm rot="10800000" flipH="1">
            <a:off x="5748350" y="2752425"/>
            <a:ext cx="425700" cy="36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" name="Google Shape;173;p21"/>
          <p:cNvCxnSpPr>
            <a:cxnSpLocks/>
          </p:cNvCxnSpPr>
          <p:nvPr/>
        </p:nvCxnSpPr>
        <p:spPr>
          <a:xfrm>
            <a:off x="5748350" y="2747975"/>
            <a:ext cx="10942" cy="167185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1"/>
          <p:cNvCxnSpPr/>
          <p:nvPr/>
        </p:nvCxnSpPr>
        <p:spPr>
          <a:xfrm rot="10800000">
            <a:off x="5165892" y="4419825"/>
            <a:ext cx="593400" cy="4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168;p21">
            <a:extLst>
              <a:ext uri="{FF2B5EF4-FFF2-40B4-BE49-F238E27FC236}">
                <a16:creationId xmlns:a16="http://schemas.microsoft.com/office/drawing/2014/main" id="{59A8D7E4-E1BE-46FC-99A4-271FA8017025}"/>
              </a:ext>
            </a:extLst>
          </p:cNvPr>
          <p:cNvSpPr/>
          <p:nvPr/>
        </p:nvSpPr>
        <p:spPr>
          <a:xfrm>
            <a:off x="7983977" y="3759600"/>
            <a:ext cx="1004372" cy="116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</Words>
  <Application>Microsoft Office PowerPoint</Application>
  <PresentationFormat>Presentación en pantalla (16:9)</PresentationFormat>
  <Paragraphs>43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Merriweather</vt:lpstr>
      <vt:lpstr>Roboto</vt:lpstr>
      <vt:lpstr>Paradigm</vt:lpstr>
      <vt:lpstr>Proyecto informatico: Aplicación WEB:venta en línea de tickets para eventos en chile </vt:lpstr>
      <vt:lpstr>INTRODUCCIÓN  Continuando con lo expuesto en nuestra presentación anterior,se expondrá la creación del front de la página del sistema,la capacidad de realizar un login en este y la conexión entre la página y la base de datos.</vt:lpstr>
      <vt:lpstr>Descripción del proyecto en esta segunda fase desarrollo del sistema el enfoque principal fue la creación del front o vistas de la página,la cual estará conectada a la base de datos haciendo posible la carga de datos desde esta hacia la página. se le dio un enfoque especial orientado al login de usuarios administradores (Super Usuarios) y Usuarios(compradores)</vt:lpstr>
      <vt:lpstr>Consultas y  Soluciones</vt:lpstr>
      <vt:lpstr>ADMINISTRADO  modifica registros deseados de la tabla evento en un cuadro de texto </vt:lpstr>
      <vt:lpstr>ADMINISTRADOr  elimina evento  </vt:lpstr>
      <vt:lpstr>Comprobar inicio de sesión  </vt:lpstr>
      <vt:lpstr>ADMINISTRADOR consulta los usuarios que han comprado ticket</vt:lpstr>
      <vt:lpstr>ADMINISTRADOR puede visualizar las ventas y tickets con su información general .  SELECT vt.*, p.id_usuario, p.id_ticket, p.precio, id_evento FROM venta as vt INNER JOIN (SELECT t.id_usuario, t.id_ticket, t.precio, t.id_evento, tv.id_venta FROM ticket as t INNER JOIN ticket_venta tv ON t.id_ticket = tv.id_ticket) p ON vt.id_venta = p.id_venta;  </vt:lpstr>
      <vt:lpstr>ADMINISTRADOR puede añadir evento  INSERT into evento SET  ?  ? = parametros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informatico: Aplicación WEB:venta en línea de tickets para eventos en chile </dc:title>
  <dc:creator>Nicolas</dc:creator>
  <cp:lastModifiedBy>Nicolas Veas Gallardo</cp:lastModifiedBy>
  <cp:revision>1</cp:revision>
  <dcterms:modified xsi:type="dcterms:W3CDTF">2020-11-10T11:04:37Z</dcterms:modified>
</cp:coreProperties>
</file>